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E101"/>
    <a:srgbClr val="6699FF"/>
    <a:srgbClr val="33CC33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9" autoAdjust="0"/>
    <p:restoredTop sz="95441" autoAdjust="0"/>
  </p:normalViewPr>
  <p:slideViewPr>
    <p:cSldViewPr>
      <p:cViewPr varScale="1">
        <p:scale>
          <a:sx n="82" d="100"/>
          <a:sy n="82" d="100"/>
        </p:scale>
        <p:origin x="1291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864830"/>
              </p:ext>
            </p:extLst>
          </p:nvPr>
        </p:nvGraphicFramePr>
        <p:xfrm>
          <a:off x="62696" y="187270"/>
          <a:ext cx="9794204" cy="634820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95253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30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8545" y="2239419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7561" y="2859627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96" y="4839696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520938" y="5446293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043751"/>
              </p:ext>
            </p:extLst>
          </p:nvPr>
        </p:nvGraphicFramePr>
        <p:xfrm>
          <a:off x="55115" y="64933"/>
          <a:ext cx="9794204" cy="66044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358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36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937" y="4121153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8377648" y="3868783"/>
            <a:ext cx="620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9362590" y="3868480"/>
            <a:ext cx="58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25872" y="4599616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343226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7654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1156633" y="3910340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33" y="3968379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33AEA238-CE69-90E0-FF91-6A146F7C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60" y="2221621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7BBF457-F1BB-D84B-BA40-BE2E55B8674A}"/>
              </a:ext>
            </a:extLst>
          </p:cNvPr>
          <p:cNvSpPr txBox="1"/>
          <p:nvPr/>
        </p:nvSpPr>
        <p:spPr>
          <a:xfrm>
            <a:off x="7257256" y="283427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101885"/>
              </p:ext>
            </p:extLst>
          </p:nvPr>
        </p:nvGraphicFramePr>
        <p:xfrm>
          <a:off x="39351" y="35293"/>
          <a:ext cx="9819243" cy="6776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45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11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3151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55512813"/>
                  </a:ext>
                </a:extLst>
              </a:tr>
            </a:tbl>
          </a:graphicData>
        </a:graphic>
      </p:graphicFrame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7251278" y="410004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93759"/>
            <a:ext cx="905644" cy="733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772A057A-21FE-974D-EC6E-B6DA3E0A8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" y="595209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799E244-BAE5-F8E8-6474-B357D2596C52}"/>
              </a:ext>
            </a:extLst>
          </p:cNvPr>
          <p:cNvSpPr txBox="1"/>
          <p:nvPr/>
        </p:nvSpPr>
        <p:spPr>
          <a:xfrm>
            <a:off x="455824" y="659842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985218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950545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7257256" y="4581128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39274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3789040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1376252" y="4437112"/>
            <a:ext cx="1246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50E6502-3F2B-19C8-4783-792D7F82E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377" y="257327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878A196-4C7D-AF15-1884-745BC2B38EC9}"/>
              </a:ext>
            </a:extLst>
          </p:cNvPr>
          <p:cNvSpPr txBox="1"/>
          <p:nvPr/>
        </p:nvSpPr>
        <p:spPr>
          <a:xfrm>
            <a:off x="8876747" y="267736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1865"/>
              </p:ext>
            </p:extLst>
          </p:nvPr>
        </p:nvGraphicFramePr>
        <p:xfrm>
          <a:off x="55115" y="64933"/>
          <a:ext cx="9794204" cy="66791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1489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088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6981" y="490801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5131228" y="5604605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754" y="5926219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2767680" y="6529099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9279291" y="462795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310" y="3933056"/>
            <a:ext cx="452568" cy="261610"/>
          </a:xfrm>
          <a:prstGeom prst="rect">
            <a:avLst/>
          </a:prstGeom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92D5DEA-0F42-B825-8F91-D9BCB35788AA}"/>
              </a:ext>
            </a:extLst>
          </p:cNvPr>
          <p:cNvSpPr txBox="1"/>
          <p:nvPr/>
        </p:nvSpPr>
        <p:spPr>
          <a:xfrm>
            <a:off x="7257256" y="464640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7464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9094" y="2273548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26985" y="2238520"/>
            <a:ext cx="1030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4452731" y="2250424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4994470-2AE7-7C29-D060-5CF03F1F9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046" y="280654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FA770E1-6E25-9019-91C5-365B9F907015}"/>
              </a:ext>
            </a:extLst>
          </p:cNvPr>
          <p:cNvSpPr txBox="1"/>
          <p:nvPr/>
        </p:nvSpPr>
        <p:spPr>
          <a:xfrm>
            <a:off x="8867416" y="291063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395468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D58E55B6-7647-F505-1C1F-A44A55EA5D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422" y="3996468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52BF3B84-3FF2-C65C-5237-32485B7BF731}"/>
              </a:ext>
            </a:extLst>
          </p:cNvPr>
          <p:cNvSpPr txBox="1"/>
          <p:nvPr/>
        </p:nvSpPr>
        <p:spPr>
          <a:xfrm>
            <a:off x="7275918" y="4627783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301238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493" y="433983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815733" y="4909994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5583396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648" y="4818887"/>
            <a:ext cx="468579" cy="275524"/>
          </a:xfrm>
          <a:prstGeom prst="rect">
            <a:avLst/>
          </a:prstGeom>
        </p:spPr>
      </p:pic>
      <p:pic>
        <p:nvPicPr>
          <p:cNvPr id="2" name="Image 1" descr="Janvier.png">
            <a:extLst>
              <a:ext uri="{FF2B5EF4-FFF2-40B4-BE49-F238E27FC236}">
                <a16:creationId xmlns:a16="http://schemas.microsoft.com/office/drawing/2014/main" id="{85149D78-C8B5-D436-4FD1-AECCD0EEE8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01482" y="201683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A889993-E564-98CB-42B7-C8741512CC7A}"/>
              </a:ext>
            </a:extLst>
          </p:cNvPr>
          <p:cNvSpPr txBox="1"/>
          <p:nvPr/>
        </p:nvSpPr>
        <p:spPr>
          <a:xfrm>
            <a:off x="8865496" y="253617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886965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887" y="2690258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2800626" y="2132856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012" y="2735595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4082" y="2145778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0" y="301109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219F0B95-4378-8624-1D5E-B90900885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089" y="3067427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338ABC6-A56A-9592-68CE-1C8AEBC106EE}"/>
              </a:ext>
            </a:extLst>
          </p:cNvPr>
          <p:cNvSpPr txBox="1"/>
          <p:nvPr/>
        </p:nvSpPr>
        <p:spPr>
          <a:xfrm>
            <a:off x="7252585" y="369874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870D17CA-56C9-BC6F-C13D-B7BA13571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2413" y="481881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D1534D0-FED2-EAF0-D664-A5984E34664D}"/>
              </a:ext>
            </a:extLst>
          </p:cNvPr>
          <p:cNvSpPr txBox="1"/>
          <p:nvPr/>
        </p:nvSpPr>
        <p:spPr>
          <a:xfrm>
            <a:off x="8871520" y="544079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161354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5586069" y="2254404"/>
            <a:ext cx="1431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3037" y="2831149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5587354" y="3129607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88905" y="4004810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3130" y="646534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385" y="6208605"/>
            <a:ext cx="217161" cy="43154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18662" y="6480735"/>
            <a:ext cx="148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707</Words>
  <Application>Microsoft Office PowerPoint</Application>
  <PresentationFormat>Format A4 (210 x 297 mm)</PresentationFormat>
  <Paragraphs>664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110</cp:revision>
  <cp:lastPrinted>2021-12-09T13:21:48Z</cp:lastPrinted>
  <dcterms:created xsi:type="dcterms:W3CDTF">2017-01-07T17:13:05Z</dcterms:created>
  <dcterms:modified xsi:type="dcterms:W3CDTF">2025-07-08T10:44:49Z</dcterms:modified>
</cp:coreProperties>
</file>